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204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896" y="0"/>
            <a:ext cx="7038288" cy="915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320" y="8111418"/>
            <a:ext cx="63367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37"/>
          <a:stretch/>
        </p:blipFill>
        <p:spPr bwMode="auto">
          <a:xfrm>
            <a:off x="548949" y="251520"/>
            <a:ext cx="5760000" cy="3074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17566"/>
          <a:stretch/>
        </p:blipFill>
        <p:spPr bwMode="auto">
          <a:xfrm>
            <a:off x="548680" y="3347864"/>
            <a:ext cx="5760000" cy="3057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632" y="3122548"/>
            <a:ext cx="662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корпусе прошёл единый урок  ко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Дню народного единства 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796" y="6157917"/>
            <a:ext cx="6498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Ежедневные репетиции, посвященные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«Клятве кадета»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84" y="6659992"/>
            <a:ext cx="1728192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800" y="6659992"/>
            <a:ext cx="1728192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992" y="6660248"/>
            <a:ext cx="1728000" cy="230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384" y="6659992"/>
            <a:ext cx="1728000" cy="230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75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8640" y="8036004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Участие 29 взвода в республиканском конкурсе 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«Военный водитель 2018»  ДОСААФ РТ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04" y="107944"/>
            <a:ext cx="5280000" cy="39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12" y="4093124"/>
            <a:ext cx="5280000" cy="39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3508" y="3572133"/>
            <a:ext cx="64658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Подведение итогов спортивного соревнования по футболу  среди среднего звена.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Победители 25 взвод!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90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0" y="179552"/>
            <a:ext cx="5760000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0" y="4355976"/>
            <a:ext cx="5760000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8640" y="8501560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Поздравляем кадет 6 – х классов  с заслуженным вторым местом и математическом конкурсе «Абака»</a:t>
            </a:r>
            <a:endParaRPr lang="ru-RU" sz="1400" dirty="0"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3250" y="4048780"/>
            <a:ext cx="64521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Первый взвод в сопровождении воспитателя и классного руководителя посетили  концерт электронной музыки «Шторм»</a:t>
            </a:r>
            <a:endParaRPr lang="ru-RU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144463"/>
            <a:ext cx="5760000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00" y="4427984"/>
            <a:ext cx="3240000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427984"/>
            <a:ext cx="3236625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4030744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свободное время наши кадеты развиваются  духовно и нравственно!</a:t>
            </a:r>
            <a:endParaRPr lang="ru-RU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86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42"/>
          <a:stretch/>
        </p:blipFill>
        <p:spPr bwMode="auto">
          <a:xfrm>
            <a:off x="211900" y="4499992"/>
            <a:ext cx="2785052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0" y="233744"/>
            <a:ext cx="5760000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4" r="8540"/>
          <a:stretch/>
        </p:blipFill>
        <p:spPr bwMode="auto">
          <a:xfrm>
            <a:off x="3011810" y="4499992"/>
            <a:ext cx="3691890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1306" y="4017784"/>
            <a:ext cx="54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актовом зале прошел  классный час на тему «День народного единства!»</a:t>
            </a:r>
            <a:endParaRPr lang="ru-RU" sz="1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5258" y="8392700"/>
            <a:ext cx="3395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  <a:cs typeface="Gautami" panose="020B0502040204020203" pitchFamily="34" charset="0"/>
              </a:rPr>
              <a:t>Участие взвода барабанщиков в республиканском конкурсе «Военный водитель  2018»</a:t>
            </a:r>
            <a:endParaRPr lang="ru-RU" sz="1400" dirty="0">
              <a:solidFill>
                <a:srgbClr val="002060"/>
              </a:solidFill>
              <a:latin typeface="Georgia" panose="02040502050405020303" pitchFamily="18" charset="0"/>
              <a:cs typeface="Gautami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632" y="8728719"/>
            <a:ext cx="31694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Участие кадет в Крестном ходе</a:t>
            </a:r>
            <a:endParaRPr lang="ru-RU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67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251520"/>
            <a:ext cx="5753100" cy="3838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20" y="4211960"/>
            <a:ext cx="5753100" cy="3838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80728" y="3905429"/>
            <a:ext cx="5040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«День пожилых людей»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93358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00" y="252000"/>
            <a:ext cx="3240000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2000"/>
            <a:ext cx="3240000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0" y="4427984"/>
            <a:ext cx="5760000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5826" y="8499961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В свободное время наши кадеты развиваются  духовно и нравственно!</a:t>
            </a:r>
            <a:endParaRPr lang="ru-RU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892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00" y="755976"/>
            <a:ext cx="64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00" y="4761716"/>
            <a:ext cx="6426036" cy="3338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6134" y="4355976"/>
            <a:ext cx="5556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Участие в Спартакиаде «Кадет Поволжья»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09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" y="107504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64" y="2987824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4" y="5913098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19587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138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psycho1</dc:creator>
  <cp:lastModifiedBy>psycho1</cp:lastModifiedBy>
  <cp:revision>15</cp:revision>
  <dcterms:created xsi:type="dcterms:W3CDTF">2018-09-28T08:55:05Z</dcterms:created>
  <dcterms:modified xsi:type="dcterms:W3CDTF">2018-11-24T06:42:32Z</dcterms:modified>
</cp:coreProperties>
</file>